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148" d="100"/>
          <a:sy n="148" d="100"/>
        </p:scale>
        <p:origin x="-1304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08.11.14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08.11.14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</a:t>
            </a:r>
            <a:r>
              <a:rPr lang="de-DE" sz="2800" dirty="0" err="1" smtClean="0"/>
              <a:t>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installieren</a:t>
            </a:r>
          </a:p>
          <a:p>
            <a:pPr marL="400050" lvl="1" indent="0">
              <a:buNone/>
            </a:pPr>
            <a:r>
              <a:rPr lang="de-DE" dirty="0" smtClean="0"/>
              <a:t>Verzeichnis: </a:t>
            </a:r>
            <a:r>
              <a:rPr lang="de-DE" dirty="0" err="1" smtClean="0"/>
              <a:t>VirtualBoxInstall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importieren</a:t>
            </a:r>
          </a:p>
          <a:p>
            <a:pPr marL="400050" lvl="1" indent="0">
              <a:buNone/>
            </a:pPr>
            <a:r>
              <a:rPr lang="de-DE" dirty="0" smtClean="0"/>
              <a:t>Maschine -&gt; Hinzufügen...</a:t>
            </a:r>
          </a:p>
          <a:p>
            <a:pPr marL="400050" lvl="1" indent="0">
              <a:buNone/>
            </a:pPr>
            <a:r>
              <a:rPr lang="de-DE" dirty="0" smtClean="0"/>
              <a:t>Image: </a:t>
            </a:r>
            <a:r>
              <a:rPr lang="de-DE" smtClean="0"/>
              <a:t>VMImage/</a:t>
            </a:r>
            <a:r>
              <a:rPr lang="de-DE" dirty="0" err="1" smtClean="0"/>
              <a:t>wjax_gitworkshop_image.vbox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6484</Words>
  <Application>Microsoft Macintosh PowerPoint</Application>
  <PresentationFormat>Bildschirmpräsentation (4:3)</PresentationFormat>
  <Paragraphs>1473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467</cp:revision>
  <cp:lastPrinted>2014-10-26T13:13:16Z</cp:lastPrinted>
  <dcterms:created xsi:type="dcterms:W3CDTF">2014-10-29T18:25:58Z</dcterms:created>
  <dcterms:modified xsi:type="dcterms:W3CDTF">2014-11-08T12:26:08Z</dcterms:modified>
  <cp:category/>
</cp:coreProperties>
</file>